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96" y="3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DDDD2AB-29C1-409F-99ED-1EC852416976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3AF54FE4-E1BD-4131-BACB-8715BD35CB30}">
      <dgm:prSet phldrT="[文本]"/>
      <dgm:spPr/>
      <dgm:t>
        <a:bodyPr/>
        <a:lstStyle/>
        <a:p>
          <a:r>
            <a:rPr lang="zh-CN" altLang="en-US" dirty="0" smtClean="0"/>
            <a:t>确定采购名单</a:t>
          </a:r>
          <a:endParaRPr lang="zh-CN" altLang="en-US" dirty="0"/>
        </a:p>
      </dgm:t>
    </dgm:pt>
    <dgm:pt modelId="{53179726-B3B8-48D2-AF24-EBF438AC9C3E}" type="parTrans" cxnId="{5F0E2FDB-9D6E-4E46-A3C9-06C71E575AF2}">
      <dgm:prSet/>
      <dgm:spPr/>
      <dgm:t>
        <a:bodyPr/>
        <a:lstStyle/>
        <a:p>
          <a:endParaRPr lang="zh-CN" altLang="en-US"/>
        </a:p>
      </dgm:t>
    </dgm:pt>
    <dgm:pt modelId="{8B1B8DF2-5DBF-4A01-A7D0-12C467148124}" type="sibTrans" cxnId="{5F0E2FDB-9D6E-4E46-A3C9-06C71E575AF2}">
      <dgm:prSet/>
      <dgm:spPr/>
      <dgm:t>
        <a:bodyPr/>
        <a:lstStyle/>
        <a:p>
          <a:endParaRPr lang="zh-CN" altLang="en-US"/>
        </a:p>
      </dgm:t>
    </dgm:pt>
    <dgm:pt modelId="{52C34D15-3B9A-43CB-98D0-9BCC00A50F73}">
      <dgm:prSet phldrT="[文本]"/>
      <dgm:spPr/>
      <dgm:t>
        <a:bodyPr/>
        <a:lstStyle/>
        <a:p>
          <a:r>
            <a:rPr lang="zh-CN" altLang="en-US" dirty="0" smtClean="0"/>
            <a:t>核对在职和当年退休人员</a:t>
          </a:r>
          <a:endParaRPr lang="zh-CN" altLang="en-US" dirty="0"/>
        </a:p>
      </dgm:t>
    </dgm:pt>
    <dgm:pt modelId="{043A0A6B-C280-43DB-9B16-F6519577F518}" type="parTrans" cxnId="{46B7F0A4-A864-4D4C-8D9E-D1F0ED9A3AF6}">
      <dgm:prSet/>
      <dgm:spPr/>
      <dgm:t>
        <a:bodyPr/>
        <a:lstStyle/>
        <a:p>
          <a:endParaRPr lang="zh-CN" altLang="en-US"/>
        </a:p>
      </dgm:t>
    </dgm:pt>
    <dgm:pt modelId="{21F6A2EA-B7E6-4375-8E92-A94DD9047A2C}" type="sibTrans" cxnId="{46B7F0A4-A864-4D4C-8D9E-D1F0ED9A3AF6}">
      <dgm:prSet/>
      <dgm:spPr/>
      <dgm:t>
        <a:bodyPr/>
        <a:lstStyle/>
        <a:p>
          <a:endParaRPr lang="zh-CN" altLang="en-US"/>
        </a:p>
      </dgm:t>
    </dgm:pt>
    <dgm:pt modelId="{1FBB88FB-0E5F-4BDC-BFBC-1B1D55242369}">
      <dgm:prSet phldrT="[文本]"/>
      <dgm:spPr/>
      <dgm:t>
        <a:bodyPr/>
        <a:lstStyle/>
        <a:p>
          <a:r>
            <a:rPr lang="zh-CN" altLang="en-US" dirty="0" smtClean="0"/>
            <a:t>添加福利商品</a:t>
          </a:r>
          <a:endParaRPr lang="zh-CN" altLang="en-US" dirty="0"/>
        </a:p>
      </dgm:t>
    </dgm:pt>
    <dgm:pt modelId="{A7B0ECD7-7A38-45D1-8F57-3DBEE4538FFA}" type="parTrans" cxnId="{95BB47E8-041D-4795-9CE4-55D7A304FBA0}">
      <dgm:prSet/>
      <dgm:spPr/>
      <dgm:t>
        <a:bodyPr/>
        <a:lstStyle/>
        <a:p>
          <a:endParaRPr lang="zh-CN" altLang="en-US"/>
        </a:p>
      </dgm:t>
    </dgm:pt>
    <dgm:pt modelId="{F0F90B6E-CDC9-4252-94A9-07C3F23F4C2E}" type="sibTrans" cxnId="{95BB47E8-041D-4795-9CE4-55D7A304FBA0}">
      <dgm:prSet/>
      <dgm:spPr/>
      <dgm:t>
        <a:bodyPr/>
        <a:lstStyle/>
        <a:p>
          <a:endParaRPr lang="zh-CN" altLang="en-US"/>
        </a:p>
      </dgm:t>
    </dgm:pt>
    <dgm:pt modelId="{95B45DE4-64C2-4205-B559-37BEDC90267C}">
      <dgm:prSet phldrT="[文本]"/>
      <dgm:spPr/>
      <dgm:t>
        <a:bodyPr/>
        <a:lstStyle/>
        <a:p>
          <a:r>
            <a:rPr lang="zh-CN" altLang="en-US" dirty="0" smtClean="0"/>
            <a:t>联系供应商</a:t>
          </a:r>
          <a:endParaRPr lang="zh-CN" altLang="en-US" dirty="0"/>
        </a:p>
      </dgm:t>
    </dgm:pt>
    <dgm:pt modelId="{71103471-5B0F-479B-968E-994E9962E3AC}" type="parTrans" cxnId="{D36CDDA4-1881-49B5-B0A2-1DCB75192A36}">
      <dgm:prSet/>
      <dgm:spPr/>
      <dgm:t>
        <a:bodyPr/>
        <a:lstStyle/>
        <a:p>
          <a:endParaRPr lang="zh-CN" altLang="en-US"/>
        </a:p>
      </dgm:t>
    </dgm:pt>
    <dgm:pt modelId="{D0579DE9-5730-471D-A16D-787B73A28F24}" type="sibTrans" cxnId="{D36CDDA4-1881-49B5-B0A2-1DCB75192A36}">
      <dgm:prSet/>
      <dgm:spPr/>
      <dgm:t>
        <a:bodyPr/>
        <a:lstStyle/>
        <a:p>
          <a:endParaRPr lang="zh-CN" altLang="en-US"/>
        </a:p>
      </dgm:t>
    </dgm:pt>
    <dgm:pt modelId="{474E216D-B648-41E3-9348-1B8622F9867D}">
      <dgm:prSet phldrT="[文本]"/>
      <dgm:spPr/>
      <dgm:t>
        <a:bodyPr/>
        <a:lstStyle/>
        <a:p>
          <a:r>
            <a:rPr lang="zh-CN" altLang="en-US" dirty="0" smtClean="0"/>
            <a:t>确定送货时间和方式</a:t>
          </a:r>
          <a:endParaRPr lang="zh-CN" altLang="en-US" dirty="0"/>
        </a:p>
      </dgm:t>
    </dgm:pt>
    <dgm:pt modelId="{9CEEDA54-DF91-498C-9F6C-DC522D1A8D4C}" type="parTrans" cxnId="{C2D27888-CD10-42BF-87E8-E739AC0C455B}">
      <dgm:prSet/>
      <dgm:spPr/>
      <dgm:t>
        <a:bodyPr/>
        <a:lstStyle/>
        <a:p>
          <a:endParaRPr lang="zh-CN" altLang="en-US"/>
        </a:p>
      </dgm:t>
    </dgm:pt>
    <dgm:pt modelId="{6D11072D-8A37-4026-99B5-252EC16A89EC}" type="sibTrans" cxnId="{C2D27888-CD10-42BF-87E8-E739AC0C455B}">
      <dgm:prSet/>
      <dgm:spPr/>
      <dgm:t>
        <a:bodyPr/>
        <a:lstStyle/>
        <a:p>
          <a:endParaRPr lang="zh-CN" altLang="en-US"/>
        </a:p>
      </dgm:t>
    </dgm:pt>
    <dgm:pt modelId="{9CF3462D-CDC5-4B63-BC4D-1890693021F2}">
      <dgm:prSet phldrT="[文本]"/>
      <dgm:spPr/>
      <dgm:t>
        <a:bodyPr/>
        <a:lstStyle/>
        <a:p>
          <a:r>
            <a:rPr lang="zh-CN" altLang="en-US" dirty="0" smtClean="0"/>
            <a:t>勾选本次福利发放名单</a:t>
          </a:r>
          <a:endParaRPr lang="zh-CN" altLang="en-US" dirty="0"/>
        </a:p>
      </dgm:t>
    </dgm:pt>
    <dgm:pt modelId="{31986499-3433-4C0D-9010-2821357CB378}" type="parTrans" cxnId="{05723464-E2A2-4CC2-A0BC-0D0449F57D3F}">
      <dgm:prSet/>
      <dgm:spPr/>
      <dgm:t>
        <a:bodyPr/>
        <a:lstStyle/>
        <a:p>
          <a:endParaRPr lang="zh-CN" altLang="en-US"/>
        </a:p>
      </dgm:t>
    </dgm:pt>
    <dgm:pt modelId="{2818970A-1ACA-4348-A587-DDF97B23EE7A}" type="sibTrans" cxnId="{05723464-E2A2-4CC2-A0BC-0D0449F57D3F}">
      <dgm:prSet/>
      <dgm:spPr/>
      <dgm:t>
        <a:bodyPr/>
        <a:lstStyle/>
        <a:p>
          <a:endParaRPr lang="zh-CN" altLang="en-US"/>
        </a:p>
      </dgm:t>
    </dgm:pt>
    <dgm:pt modelId="{81B3623B-7FF5-4243-9E19-9FA5D21FCD05}">
      <dgm:prSet phldrT="[文本]"/>
      <dgm:spPr/>
      <dgm:t>
        <a:bodyPr/>
        <a:lstStyle/>
        <a:p>
          <a:r>
            <a:rPr lang="zh-CN" altLang="en-US" dirty="0" smtClean="0"/>
            <a:t>筛选所需商品</a:t>
          </a:r>
          <a:endParaRPr lang="zh-CN" altLang="en-US" dirty="0"/>
        </a:p>
      </dgm:t>
    </dgm:pt>
    <dgm:pt modelId="{4C1D598B-D05B-4D2A-A88E-A5D7F9715C4A}" type="parTrans" cxnId="{99EBB1F0-8A15-49FF-8818-2733F83BD3E8}">
      <dgm:prSet/>
      <dgm:spPr/>
      <dgm:t>
        <a:bodyPr/>
        <a:lstStyle/>
        <a:p>
          <a:endParaRPr lang="zh-CN" altLang="en-US"/>
        </a:p>
      </dgm:t>
    </dgm:pt>
    <dgm:pt modelId="{714FB82C-83A9-4367-917E-86739428A972}" type="sibTrans" cxnId="{99EBB1F0-8A15-49FF-8818-2733F83BD3E8}">
      <dgm:prSet/>
      <dgm:spPr/>
      <dgm:t>
        <a:bodyPr/>
        <a:lstStyle/>
        <a:p>
          <a:endParaRPr lang="zh-CN" altLang="en-US"/>
        </a:p>
      </dgm:t>
    </dgm:pt>
    <dgm:pt modelId="{729F1FAA-CF62-4A3C-8D0A-B4179A68EBC2}">
      <dgm:prSet phldrT="[文本]"/>
      <dgm:spPr/>
      <dgm:t>
        <a:bodyPr/>
        <a:lstStyle/>
        <a:p>
          <a:r>
            <a:rPr lang="zh-CN" altLang="en-US" dirty="0" smtClean="0"/>
            <a:t>勾选采购商品</a:t>
          </a:r>
          <a:endParaRPr lang="zh-CN" altLang="en-US" dirty="0"/>
        </a:p>
      </dgm:t>
    </dgm:pt>
    <dgm:pt modelId="{1E6BE8BA-BD36-4C6E-B5FC-C30F552BD7D4}" type="parTrans" cxnId="{DDB9D84E-5910-4A7C-A825-0FA5F1C0CEF6}">
      <dgm:prSet/>
      <dgm:spPr/>
      <dgm:t>
        <a:bodyPr/>
        <a:lstStyle/>
        <a:p>
          <a:endParaRPr lang="zh-CN" altLang="en-US"/>
        </a:p>
      </dgm:t>
    </dgm:pt>
    <dgm:pt modelId="{202B698B-0458-45C5-9C64-ADD8C29ECFB7}" type="sibTrans" cxnId="{DDB9D84E-5910-4A7C-A825-0FA5F1C0CEF6}">
      <dgm:prSet/>
      <dgm:spPr/>
      <dgm:t>
        <a:bodyPr/>
        <a:lstStyle/>
        <a:p>
          <a:endParaRPr lang="zh-CN" altLang="en-US"/>
        </a:p>
      </dgm:t>
    </dgm:pt>
    <dgm:pt modelId="{4772CCD1-B094-46FF-898E-F898F7C3AED3}">
      <dgm:prSet phldrT="[文本]"/>
      <dgm:spPr/>
      <dgm:t>
        <a:bodyPr/>
        <a:lstStyle/>
        <a:p>
          <a:r>
            <a:rPr lang="zh-CN" altLang="en-US" dirty="0" smtClean="0"/>
            <a:t>修改商品价格和数量</a:t>
          </a:r>
          <a:endParaRPr lang="zh-CN" altLang="en-US" dirty="0"/>
        </a:p>
      </dgm:t>
    </dgm:pt>
    <dgm:pt modelId="{98E152DF-C884-4B30-A69F-472807C801EB}" type="parTrans" cxnId="{249CB763-8C5C-4ECA-B82E-EA6AEF9D4A9F}">
      <dgm:prSet/>
      <dgm:spPr/>
      <dgm:t>
        <a:bodyPr/>
        <a:lstStyle/>
        <a:p>
          <a:endParaRPr lang="zh-CN" altLang="en-US"/>
        </a:p>
      </dgm:t>
    </dgm:pt>
    <dgm:pt modelId="{6A8AFD96-6213-40DD-B760-1CF833751D1B}" type="sibTrans" cxnId="{249CB763-8C5C-4ECA-B82E-EA6AEF9D4A9F}">
      <dgm:prSet/>
      <dgm:spPr/>
      <dgm:t>
        <a:bodyPr/>
        <a:lstStyle/>
        <a:p>
          <a:endParaRPr lang="zh-CN" altLang="en-US"/>
        </a:p>
      </dgm:t>
    </dgm:pt>
    <dgm:pt modelId="{34085953-3806-428D-A630-6ADB20561E53}">
      <dgm:prSet phldrT="[文本]"/>
      <dgm:spPr/>
      <dgm:t>
        <a:bodyPr/>
        <a:lstStyle/>
        <a:p>
          <a:r>
            <a:rPr lang="zh-CN" altLang="en-US" dirty="0" smtClean="0"/>
            <a:t>提交采购申请</a:t>
          </a:r>
          <a:endParaRPr lang="zh-CN" altLang="en-US" dirty="0"/>
        </a:p>
      </dgm:t>
    </dgm:pt>
    <dgm:pt modelId="{10369632-E912-44D0-9C9A-15ECA819C3D5}" type="parTrans" cxnId="{8910CDC5-B5E0-41B6-AACF-A75B5A290885}">
      <dgm:prSet/>
      <dgm:spPr/>
      <dgm:t>
        <a:bodyPr/>
        <a:lstStyle/>
        <a:p>
          <a:endParaRPr lang="zh-CN" altLang="en-US"/>
        </a:p>
      </dgm:t>
    </dgm:pt>
    <dgm:pt modelId="{3E96045D-D675-4F2D-AF3F-F95E15B6CC39}" type="sibTrans" cxnId="{8910CDC5-B5E0-41B6-AACF-A75B5A290885}">
      <dgm:prSet/>
      <dgm:spPr/>
      <dgm:t>
        <a:bodyPr/>
        <a:lstStyle/>
        <a:p>
          <a:endParaRPr lang="zh-CN" altLang="en-US"/>
        </a:p>
      </dgm:t>
    </dgm:pt>
    <dgm:pt modelId="{35991BBD-4A56-481B-9CA1-A360042EDFBE}">
      <dgm:prSet phldrT="[文本]"/>
      <dgm:spPr/>
      <dgm:t>
        <a:bodyPr/>
        <a:lstStyle/>
        <a:p>
          <a:r>
            <a:rPr lang="zh-CN" altLang="en-US" dirty="0" smtClean="0"/>
            <a:t>填写交货方式和其他说明</a:t>
          </a:r>
          <a:endParaRPr lang="zh-CN" altLang="en-US" dirty="0"/>
        </a:p>
      </dgm:t>
    </dgm:pt>
    <dgm:pt modelId="{75F6EFCF-BBD0-4BEC-8A13-0EFA906995C1}" type="parTrans" cxnId="{7DC7A505-C791-48C8-8E4E-BF532A410598}">
      <dgm:prSet/>
      <dgm:spPr/>
      <dgm:t>
        <a:bodyPr/>
        <a:lstStyle/>
        <a:p>
          <a:endParaRPr lang="zh-CN" altLang="en-US"/>
        </a:p>
      </dgm:t>
    </dgm:pt>
    <dgm:pt modelId="{27AF9DB5-8AD7-4564-AB39-FF79C20FD95F}" type="sibTrans" cxnId="{7DC7A505-C791-48C8-8E4E-BF532A410598}">
      <dgm:prSet/>
      <dgm:spPr/>
      <dgm:t>
        <a:bodyPr/>
        <a:lstStyle/>
        <a:p>
          <a:endParaRPr lang="zh-CN" altLang="en-US"/>
        </a:p>
      </dgm:t>
    </dgm:pt>
    <dgm:pt modelId="{79753914-5557-4AF5-9244-6D699DB3B21E}">
      <dgm:prSet phldrT="[文本]"/>
      <dgm:spPr/>
      <dgm:t>
        <a:bodyPr/>
        <a:lstStyle/>
        <a:p>
          <a:r>
            <a:rPr lang="zh-CN" altLang="en-US" dirty="0" smtClean="0"/>
            <a:t>保存信息并提交审核</a:t>
          </a:r>
          <a:endParaRPr lang="zh-CN" altLang="en-US" dirty="0"/>
        </a:p>
      </dgm:t>
    </dgm:pt>
    <dgm:pt modelId="{CBC2413F-9D1C-4923-8B17-485F3C8E5D94}" type="parTrans" cxnId="{AA467648-EF74-4E84-91BD-ECEFEC18C83A}">
      <dgm:prSet/>
      <dgm:spPr/>
      <dgm:t>
        <a:bodyPr/>
        <a:lstStyle/>
        <a:p>
          <a:endParaRPr lang="zh-CN" altLang="en-US"/>
        </a:p>
      </dgm:t>
    </dgm:pt>
    <dgm:pt modelId="{371B6E66-0A06-4095-85C1-B886EB151C10}" type="sibTrans" cxnId="{AA467648-EF74-4E84-91BD-ECEFEC18C83A}">
      <dgm:prSet/>
      <dgm:spPr/>
      <dgm:t>
        <a:bodyPr/>
        <a:lstStyle/>
        <a:p>
          <a:endParaRPr lang="zh-CN" altLang="en-US"/>
        </a:p>
      </dgm:t>
    </dgm:pt>
    <dgm:pt modelId="{26A08660-F694-497C-A4CC-28B5F3700D3A}" type="pres">
      <dgm:prSet presAssocID="{5DDDD2AB-29C1-409F-99ED-1EC852416976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AF739C11-613B-4803-B3E9-98E9620BAE46}" type="pres">
      <dgm:prSet presAssocID="{3AF54FE4-E1BD-4131-BACB-8715BD35CB30}" presName="composite" presStyleCnt="0"/>
      <dgm:spPr/>
    </dgm:pt>
    <dgm:pt modelId="{A102156D-CE1F-4F38-897E-3BC4D2C7162D}" type="pres">
      <dgm:prSet presAssocID="{3AF54FE4-E1BD-4131-BACB-8715BD35CB30}" presName="par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DA32777-1A5F-48DC-898B-C80C137DB620}" type="pres">
      <dgm:prSet presAssocID="{3AF54FE4-E1BD-4131-BACB-8715BD35CB30}" presName="parSh" presStyleLbl="node1" presStyleIdx="0" presStyleCnt="4"/>
      <dgm:spPr/>
      <dgm:t>
        <a:bodyPr/>
        <a:lstStyle/>
        <a:p>
          <a:endParaRPr lang="zh-CN" altLang="en-US"/>
        </a:p>
      </dgm:t>
    </dgm:pt>
    <dgm:pt modelId="{3D4FD6B8-86C3-4069-BD83-C8DAC2437061}" type="pres">
      <dgm:prSet presAssocID="{3AF54FE4-E1BD-4131-BACB-8715BD35CB30}" presName="desTx" presStyleLbl="fgAcc1" presStyleIdx="0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440EABA-BC98-4179-AD14-AFD8E7475B0F}" type="pres">
      <dgm:prSet presAssocID="{8B1B8DF2-5DBF-4A01-A7D0-12C467148124}" presName="sibTrans" presStyleLbl="sibTrans2D1" presStyleIdx="0" presStyleCnt="3"/>
      <dgm:spPr/>
      <dgm:t>
        <a:bodyPr/>
        <a:lstStyle/>
        <a:p>
          <a:endParaRPr lang="zh-CN" altLang="en-US"/>
        </a:p>
      </dgm:t>
    </dgm:pt>
    <dgm:pt modelId="{4B29BC2A-7D79-4977-8972-CCCB82DB2E4F}" type="pres">
      <dgm:prSet presAssocID="{8B1B8DF2-5DBF-4A01-A7D0-12C467148124}" presName="connTx" presStyleLbl="sibTrans2D1" presStyleIdx="0" presStyleCnt="3"/>
      <dgm:spPr/>
      <dgm:t>
        <a:bodyPr/>
        <a:lstStyle/>
        <a:p>
          <a:endParaRPr lang="zh-CN" altLang="en-US"/>
        </a:p>
      </dgm:t>
    </dgm:pt>
    <dgm:pt modelId="{820E0457-152A-4AEE-A0AE-51C6D797B0A5}" type="pres">
      <dgm:prSet presAssocID="{1FBB88FB-0E5F-4BDC-BFBC-1B1D55242369}" presName="composite" presStyleCnt="0"/>
      <dgm:spPr/>
    </dgm:pt>
    <dgm:pt modelId="{4AEFDE1D-1C71-4C73-8DA9-8824E15026B9}" type="pres">
      <dgm:prSet presAssocID="{1FBB88FB-0E5F-4BDC-BFBC-1B1D55242369}" presName="par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544E86C7-01FC-4B74-B64D-B342C722A346}" type="pres">
      <dgm:prSet presAssocID="{1FBB88FB-0E5F-4BDC-BFBC-1B1D55242369}" presName="parSh" presStyleLbl="node1" presStyleIdx="1" presStyleCnt="4"/>
      <dgm:spPr/>
      <dgm:t>
        <a:bodyPr/>
        <a:lstStyle/>
        <a:p>
          <a:endParaRPr lang="zh-CN" altLang="en-US"/>
        </a:p>
      </dgm:t>
    </dgm:pt>
    <dgm:pt modelId="{CD31E2AB-7678-4123-85DD-252110885D71}" type="pres">
      <dgm:prSet presAssocID="{1FBB88FB-0E5F-4BDC-BFBC-1B1D55242369}" presName="desTx" presStyleLbl="fgAcc1" presStyleIdx="1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544C0619-0557-4981-B8B9-C076985B2EAC}" type="pres">
      <dgm:prSet presAssocID="{F0F90B6E-CDC9-4252-94A9-07C3F23F4C2E}" presName="sibTrans" presStyleLbl="sibTrans2D1" presStyleIdx="1" presStyleCnt="3"/>
      <dgm:spPr/>
      <dgm:t>
        <a:bodyPr/>
        <a:lstStyle/>
        <a:p>
          <a:endParaRPr lang="zh-CN" altLang="en-US"/>
        </a:p>
      </dgm:t>
    </dgm:pt>
    <dgm:pt modelId="{8588EB5C-762F-4BBB-B1E9-F43CD2122B45}" type="pres">
      <dgm:prSet presAssocID="{F0F90B6E-CDC9-4252-94A9-07C3F23F4C2E}" presName="connTx" presStyleLbl="sibTrans2D1" presStyleIdx="1" presStyleCnt="3"/>
      <dgm:spPr/>
      <dgm:t>
        <a:bodyPr/>
        <a:lstStyle/>
        <a:p>
          <a:endParaRPr lang="zh-CN" altLang="en-US"/>
        </a:p>
      </dgm:t>
    </dgm:pt>
    <dgm:pt modelId="{6013CF2D-44A7-4830-987C-CA3E09015BC8}" type="pres">
      <dgm:prSet presAssocID="{95B45DE4-64C2-4205-B559-37BEDC90267C}" presName="composite" presStyleCnt="0"/>
      <dgm:spPr/>
    </dgm:pt>
    <dgm:pt modelId="{62E6CC48-BC01-47BE-957A-A7D4C27AF223}" type="pres">
      <dgm:prSet presAssocID="{95B45DE4-64C2-4205-B559-37BEDC90267C}" presName="parTx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0A5B66A-8CCB-4654-A80C-3BBCF4999B80}" type="pres">
      <dgm:prSet presAssocID="{95B45DE4-64C2-4205-B559-37BEDC90267C}" presName="parSh" presStyleLbl="node1" presStyleIdx="2" presStyleCnt="4"/>
      <dgm:spPr/>
      <dgm:t>
        <a:bodyPr/>
        <a:lstStyle/>
        <a:p>
          <a:endParaRPr lang="zh-CN" altLang="en-US"/>
        </a:p>
      </dgm:t>
    </dgm:pt>
    <dgm:pt modelId="{A1AD8F11-D240-433C-A42C-64CFBABA8151}" type="pres">
      <dgm:prSet presAssocID="{95B45DE4-64C2-4205-B559-37BEDC90267C}" presName="desTx" presStyleLbl="fgAcc1" presStyleIdx="2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2859C17B-C5A0-425C-9316-97EA1172437D}" type="pres">
      <dgm:prSet presAssocID="{D0579DE9-5730-471D-A16D-787B73A28F24}" presName="sibTrans" presStyleLbl="sibTrans2D1" presStyleIdx="2" presStyleCnt="3"/>
      <dgm:spPr/>
      <dgm:t>
        <a:bodyPr/>
        <a:lstStyle/>
        <a:p>
          <a:endParaRPr lang="zh-CN" altLang="en-US"/>
        </a:p>
      </dgm:t>
    </dgm:pt>
    <dgm:pt modelId="{64923FFF-5853-4B0E-9C65-19308011CAE4}" type="pres">
      <dgm:prSet presAssocID="{D0579DE9-5730-471D-A16D-787B73A28F24}" presName="connTx" presStyleLbl="sibTrans2D1" presStyleIdx="2" presStyleCnt="3"/>
      <dgm:spPr/>
      <dgm:t>
        <a:bodyPr/>
        <a:lstStyle/>
        <a:p>
          <a:endParaRPr lang="zh-CN" altLang="en-US"/>
        </a:p>
      </dgm:t>
    </dgm:pt>
    <dgm:pt modelId="{9B6F96CD-F442-49EF-B69C-B87FD99C64F7}" type="pres">
      <dgm:prSet presAssocID="{34085953-3806-428D-A630-6ADB20561E53}" presName="composite" presStyleCnt="0"/>
      <dgm:spPr/>
    </dgm:pt>
    <dgm:pt modelId="{E75959EF-3074-436C-A042-EE0BCD1CC290}" type="pres">
      <dgm:prSet presAssocID="{34085953-3806-428D-A630-6ADB20561E53}" presName="parTx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EEC633A2-044D-4CA6-9DA1-7358511FB470}" type="pres">
      <dgm:prSet presAssocID="{34085953-3806-428D-A630-6ADB20561E53}" presName="parSh" presStyleLbl="node1" presStyleIdx="3" presStyleCnt="4"/>
      <dgm:spPr/>
      <dgm:t>
        <a:bodyPr/>
        <a:lstStyle/>
        <a:p>
          <a:endParaRPr lang="zh-CN" altLang="en-US"/>
        </a:p>
      </dgm:t>
    </dgm:pt>
    <dgm:pt modelId="{B9E31F77-5520-4727-A527-730A7F98E0AE}" type="pres">
      <dgm:prSet presAssocID="{34085953-3806-428D-A630-6ADB20561E53}" presName="desTx" presStyleLbl="fgAcc1" presStyleIdx="3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66C8AE84-91D5-4AB9-AF73-CEDCEF9D33CF}" type="presOf" srcId="{1FBB88FB-0E5F-4BDC-BFBC-1B1D55242369}" destId="{4AEFDE1D-1C71-4C73-8DA9-8824E15026B9}" srcOrd="0" destOrd="0" presId="urn:microsoft.com/office/officeart/2005/8/layout/process3"/>
    <dgm:cxn modelId="{D36CDDA4-1881-49B5-B0A2-1DCB75192A36}" srcId="{5DDDD2AB-29C1-409F-99ED-1EC852416976}" destId="{95B45DE4-64C2-4205-B559-37BEDC90267C}" srcOrd="2" destOrd="0" parTransId="{71103471-5B0F-479B-968E-994E9962E3AC}" sibTransId="{D0579DE9-5730-471D-A16D-787B73A28F24}"/>
    <dgm:cxn modelId="{38A80A9B-E2FF-406E-86BB-2325290C10A6}" type="presOf" srcId="{D0579DE9-5730-471D-A16D-787B73A28F24}" destId="{64923FFF-5853-4B0E-9C65-19308011CAE4}" srcOrd="1" destOrd="0" presId="urn:microsoft.com/office/officeart/2005/8/layout/process3"/>
    <dgm:cxn modelId="{BCE630C4-F8BA-4930-910F-2C5AA31659A6}" type="presOf" srcId="{79753914-5557-4AF5-9244-6D699DB3B21E}" destId="{B9E31F77-5520-4727-A527-730A7F98E0AE}" srcOrd="0" destOrd="1" presId="urn:microsoft.com/office/officeart/2005/8/layout/process3"/>
    <dgm:cxn modelId="{D5294382-FF21-4549-86FA-5568A7C5E291}" type="presOf" srcId="{35991BBD-4A56-481B-9CA1-A360042EDFBE}" destId="{B9E31F77-5520-4727-A527-730A7F98E0AE}" srcOrd="0" destOrd="0" presId="urn:microsoft.com/office/officeart/2005/8/layout/process3"/>
    <dgm:cxn modelId="{3F5787A1-6E85-4FCD-B9CF-0CEAFFB4DCB1}" type="presOf" srcId="{D0579DE9-5730-471D-A16D-787B73A28F24}" destId="{2859C17B-C5A0-425C-9316-97EA1172437D}" srcOrd="0" destOrd="0" presId="urn:microsoft.com/office/officeart/2005/8/layout/process3"/>
    <dgm:cxn modelId="{249CB763-8C5C-4ECA-B82E-EA6AEF9D4A9F}" srcId="{95B45DE4-64C2-4205-B559-37BEDC90267C}" destId="{4772CCD1-B094-46FF-898E-F898F7C3AED3}" srcOrd="1" destOrd="0" parTransId="{98E152DF-C884-4B30-A69F-472807C801EB}" sibTransId="{6A8AFD96-6213-40DD-B760-1CF833751D1B}"/>
    <dgm:cxn modelId="{F47DDCAA-5EC4-44F8-B5B6-D1FC8768B879}" type="presOf" srcId="{474E216D-B648-41E3-9348-1B8622F9867D}" destId="{A1AD8F11-D240-433C-A42C-64CFBABA8151}" srcOrd="0" destOrd="0" presId="urn:microsoft.com/office/officeart/2005/8/layout/process3"/>
    <dgm:cxn modelId="{DDB9D84E-5910-4A7C-A825-0FA5F1C0CEF6}" srcId="{1FBB88FB-0E5F-4BDC-BFBC-1B1D55242369}" destId="{729F1FAA-CF62-4A3C-8D0A-B4179A68EBC2}" srcOrd="1" destOrd="0" parTransId="{1E6BE8BA-BD36-4C6E-B5FC-C30F552BD7D4}" sibTransId="{202B698B-0458-45C5-9C64-ADD8C29ECFB7}"/>
    <dgm:cxn modelId="{9C44D355-1C00-4A8B-AC6B-118F20B33FD0}" type="presOf" srcId="{F0F90B6E-CDC9-4252-94A9-07C3F23F4C2E}" destId="{544C0619-0557-4981-B8B9-C076985B2EAC}" srcOrd="0" destOrd="0" presId="urn:microsoft.com/office/officeart/2005/8/layout/process3"/>
    <dgm:cxn modelId="{AA467648-EF74-4E84-91BD-ECEFEC18C83A}" srcId="{34085953-3806-428D-A630-6ADB20561E53}" destId="{79753914-5557-4AF5-9244-6D699DB3B21E}" srcOrd="1" destOrd="0" parTransId="{CBC2413F-9D1C-4923-8B17-485F3C8E5D94}" sibTransId="{371B6E66-0A06-4095-85C1-B886EB151C10}"/>
    <dgm:cxn modelId="{E36E0201-86AB-49D6-BF3D-9E4159123C12}" type="presOf" srcId="{95B45DE4-64C2-4205-B559-37BEDC90267C}" destId="{10A5B66A-8CCB-4654-A80C-3BBCF4999B80}" srcOrd="1" destOrd="0" presId="urn:microsoft.com/office/officeart/2005/8/layout/process3"/>
    <dgm:cxn modelId="{9599D3A8-4E25-4B82-993F-67B51C87B7B2}" type="presOf" srcId="{34085953-3806-428D-A630-6ADB20561E53}" destId="{EEC633A2-044D-4CA6-9DA1-7358511FB470}" srcOrd="1" destOrd="0" presId="urn:microsoft.com/office/officeart/2005/8/layout/process3"/>
    <dgm:cxn modelId="{04476BEB-B0B5-41EA-B094-3064196A215D}" type="presOf" srcId="{95B45DE4-64C2-4205-B559-37BEDC90267C}" destId="{62E6CC48-BC01-47BE-957A-A7D4C27AF223}" srcOrd="0" destOrd="0" presId="urn:microsoft.com/office/officeart/2005/8/layout/process3"/>
    <dgm:cxn modelId="{3E4D6AA3-3282-4B4A-8BA5-696135EA6F01}" type="presOf" srcId="{4772CCD1-B094-46FF-898E-F898F7C3AED3}" destId="{A1AD8F11-D240-433C-A42C-64CFBABA8151}" srcOrd="0" destOrd="1" presId="urn:microsoft.com/office/officeart/2005/8/layout/process3"/>
    <dgm:cxn modelId="{6D0CF94B-CE88-43E3-B472-EA62BDE4CF33}" type="presOf" srcId="{8B1B8DF2-5DBF-4A01-A7D0-12C467148124}" destId="{4B29BC2A-7D79-4977-8972-CCCB82DB2E4F}" srcOrd="1" destOrd="0" presId="urn:microsoft.com/office/officeart/2005/8/layout/process3"/>
    <dgm:cxn modelId="{139D5D89-4AC7-400A-B217-92B5F5DED406}" type="presOf" srcId="{3AF54FE4-E1BD-4131-BACB-8715BD35CB30}" destId="{DDA32777-1A5F-48DC-898B-C80C137DB620}" srcOrd="1" destOrd="0" presId="urn:microsoft.com/office/officeart/2005/8/layout/process3"/>
    <dgm:cxn modelId="{C219B43F-2EAA-46A1-A6BB-0F34B013FFE1}" type="presOf" srcId="{8B1B8DF2-5DBF-4A01-A7D0-12C467148124}" destId="{D440EABA-BC98-4179-AD14-AFD8E7475B0F}" srcOrd="0" destOrd="0" presId="urn:microsoft.com/office/officeart/2005/8/layout/process3"/>
    <dgm:cxn modelId="{2E7C970F-BBC1-41A2-8B9B-35765D569798}" type="presOf" srcId="{34085953-3806-428D-A630-6ADB20561E53}" destId="{E75959EF-3074-436C-A042-EE0BCD1CC290}" srcOrd="0" destOrd="0" presId="urn:microsoft.com/office/officeart/2005/8/layout/process3"/>
    <dgm:cxn modelId="{99EBB1F0-8A15-49FF-8818-2733F83BD3E8}" srcId="{1FBB88FB-0E5F-4BDC-BFBC-1B1D55242369}" destId="{81B3623B-7FF5-4243-9E19-9FA5D21FCD05}" srcOrd="0" destOrd="0" parTransId="{4C1D598B-D05B-4D2A-A88E-A5D7F9715C4A}" sibTransId="{714FB82C-83A9-4367-917E-86739428A972}"/>
    <dgm:cxn modelId="{8910CDC5-B5E0-41B6-AACF-A75B5A290885}" srcId="{5DDDD2AB-29C1-409F-99ED-1EC852416976}" destId="{34085953-3806-428D-A630-6ADB20561E53}" srcOrd="3" destOrd="0" parTransId="{10369632-E912-44D0-9C9A-15ECA819C3D5}" sibTransId="{3E96045D-D675-4F2D-AF3F-F95E15B6CC39}"/>
    <dgm:cxn modelId="{7DC7A505-C791-48C8-8E4E-BF532A410598}" srcId="{34085953-3806-428D-A630-6ADB20561E53}" destId="{35991BBD-4A56-481B-9CA1-A360042EDFBE}" srcOrd="0" destOrd="0" parTransId="{75F6EFCF-BBD0-4BEC-8A13-0EFA906995C1}" sibTransId="{27AF9DB5-8AD7-4564-AB39-FF79C20FD95F}"/>
    <dgm:cxn modelId="{A18BBB89-AF1E-462A-A8AD-81D55DE379A4}" type="presOf" srcId="{F0F90B6E-CDC9-4252-94A9-07C3F23F4C2E}" destId="{8588EB5C-762F-4BBB-B1E9-F43CD2122B45}" srcOrd="1" destOrd="0" presId="urn:microsoft.com/office/officeart/2005/8/layout/process3"/>
    <dgm:cxn modelId="{46B7F0A4-A864-4D4C-8D9E-D1F0ED9A3AF6}" srcId="{3AF54FE4-E1BD-4131-BACB-8715BD35CB30}" destId="{52C34D15-3B9A-43CB-98D0-9BCC00A50F73}" srcOrd="0" destOrd="0" parTransId="{043A0A6B-C280-43DB-9B16-F6519577F518}" sibTransId="{21F6A2EA-B7E6-4375-8E92-A94DD9047A2C}"/>
    <dgm:cxn modelId="{B9D21422-F54D-4B0D-BD2F-0DEAEF53F377}" type="presOf" srcId="{52C34D15-3B9A-43CB-98D0-9BCC00A50F73}" destId="{3D4FD6B8-86C3-4069-BD83-C8DAC2437061}" srcOrd="0" destOrd="0" presId="urn:microsoft.com/office/officeart/2005/8/layout/process3"/>
    <dgm:cxn modelId="{5FBF9D83-F216-4A64-B5DF-0AD7CB684F3C}" type="presOf" srcId="{1FBB88FB-0E5F-4BDC-BFBC-1B1D55242369}" destId="{544E86C7-01FC-4B74-B64D-B342C722A346}" srcOrd="1" destOrd="0" presId="urn:microsoft.com/office/officeart/2005/8/layout/process3"/>
    <dgm:cxn modelId="{46688831-0E8D-4FA7-A206-5E740F1E3AE7}" type="presOf" srcId="{3AF54FE4-E1BD-4131-BACB-8715BD35CB30}" destId="{A102156D-CE1F-4F38-897E-3BC4D2C7162D}" srcOrd="0" destOrd="0" presId="urn:microsoft.com/office/officeart/2005/8/layout/process3"/>
    <dgm:cxn modelId="{1BAB9362-ADDC-42BA-8453-76A352F2943F}" type="presOf" srcId="{81B3623B-7FF5-4243-9E19-9FA5D21FCD05}" destId="{CD31E2AB-7678-4123-85DD-252110885D71}" srcOrd="0" destOrd="0" presId="urn:microsoft.com/office/officeart/2005/8/layout/process3"/>
    <dgm:cxn modelId="{5F0E2FDB-9D6E-4E46-A3C9-06C71E575AF2}" srcId="{5DDDD2AB-29C1-409F-99ED-1EC852416976}" destId="{3AF54FE4-E1BD-4131-BACB-8715BD35CB30}" srcOrd="0" destOrd="0" parTransId="{53179726-B3B8-48D2-AF24-EBF438AC9C3E}" sibTransId="{8B1B8DF2-5DBF-4A01-A7D0-12C467148124}"/>
    <dgm:cxn modelId="{021D8799-3A84-481D-A8A1-829B9BF659C6}" type="presOf" srcId="{9CF3462D-CDC5-4B63-BC4D-1890693021F2}" destId="{3D4FD6B8-86C3-4069-BD83-C8DAC2437061}" srcOrd="0" destOrd="1" presId="urn:microsoft.com/office/officeart/2005/8/layout/process3"/>
    <dgm:cxn modelId="{E5672A89-3FE7-4C5E-A288-820717CE3F27}" type="presOf" srcId="{5DDDD2AB-29C1-409F-99ED-1EC852416976}" destId="{26A08660-F694-497C-A4CC-28B5F3700D3A}" srcOrd="0" destOrd="0" presId="urn:microsoft.com/office/officeart/2005/8/layout/process3"/>
    <dgm:cxn modelId="{05723464-E2A2-4CC2-A0BC-0D0449F57D3F}" srcId="{3AF54FE4-E1BD-4131-BACB-8715BD35CB30}" destId="{9CF3462D-CDC5-4B63-BC4D-1890693021F2}" srcOrd="1" destOrd="0" parTransId="{31986499-3433-4C0D-9010-2821357CB378}" sibTransId="{2818970A-1ACA-4348-A587-DDF97B23EE7A}"/>
    <dgm:cxn modelId="{95BB47E8-041D-4795-9CE4-55D7A304FBA0}" srcId="{5DDDD2AB-29C1-409F-99ED-1EC852416976}" destId="{1FBB88FB-0E5F-4BDC-BFBC-1B1D55242369}" srcOrd="1" destOrd="0" parTransId="{A7B0ECD7-7A38-45D1-8F57-3DBEE4538FFA}" sibTransId="{F0F90B6E-CDC9-4252-94A9-07C3F23F4C2E}"/>
    <dgm:cxn modelId="{3DE93D14-98FF-4932-8864-C0566F49BEEF}" type="presOf" srcId="{729F1FAA-CF62-4A3C-8D0A-B4179A68EBC2}" destId="{CD31E2AB-7678-4123-85DD-252110885D71}" srcOrd="0" destOrd="1" presId="urn:microsoft.com/office/officeart/2005/8/layout/process3"/>
    <dgm:cxn modelId="{C2D27888-CD10-42BF-87E8-E739AC0C455B}" srcId="{95B45DE4-64C2-4205-B559-37BEDC90267C}" destId="{474E216D-B648-41E3-9348-1B8622F9867D}" srcOrd="0" destOrd="0" parTransId="{9CEEDA54-DF91-498C-9F6C-DC522D1A8D4C}" sibTransId="{6D11072D-8A37-4026-99B5-252EC16A89EC}"/>
    <dgm:cxn modelId="{0FE07FF1-7C5C-4062-B8C1-C8144F956B8F}" type="presParOf" srcId="{26A08660-F694-497C-A4CC-28B5F3700D3A}" destId="{AF739C11-613B-4803-B3E9-98E9620BAE46}" srcOrd="0" destOrd="0" presId="urn:microsoft.com/office/officeart/2005/8/layout/process3"/>
    <dgm:cxn modelId="{4A581218-5A67-4012-B387-1E31BDB0EC4E}" type="presParOf" srcId="{AF739C11-613B-4803-B3E9-98E9620BAE46}" destId="{A102156D-CE1F-4F38-897E-3BC4D2C7162D}" srcOrd="0" destOrd="0" presId="urn:microsoft.com/office/officeart/2005/8/layout/process3"/>
    <dgm:cxn modelId="{F9347B81-240D-4657-B976-3B550ACDFE99}" type="presParOf" srcId="{AF739C11-613B-4803-B3E9-98E9620BAE46}" destId="{DDA32777-1A5F-48DC-898B-C80C137DB620}" srcOrd="1" destOrd="0" presId="urn:microsoft.com/office/officeart/2005/8/layout/process3"/>
    <dgm:cxn modelId="{B2DB0A77-A47D-48E6-899C-876707A33778}" type="presParOf" srcId="{AF739C11-613B-4803-B3E9-98E9620BAE46}" destId="{3D4FD6B8-86C3-4069-BD83-C8DAC2437061}" srcOrd="2" destOrd="0" presId="urn:microsoft.com/office/officeart/2005/8/layout/process3"/>
    <dgm:cxn modelId="{7547998F-987B-4873-A4AB-EAB61CE41407}" type="presParOf" srcId="{26A08660-F694-497C-A4CC-28B5F3700D3A}" destId="{D440EABA-BC98-4179-AD14-AFD8E7475B0F}" srcOrd="1" destOrd="0" presId="urn:microsoft.com/office/officeart/2005/8/layout/process3"/>
    <dgm:cxn modelId="{A0BD2A16-91F0-4395-A628-4B086F060504}" type="presParOf" srcId="{D440EABA-BC98-4179-AD14-AFD8E7475B0F}" destId="{4B29BC2A-7D79-4977-8972-CCCB82DB2E4F}" srcOrd="0" destOrd="0" presId="urn:microsoft.com/office/officeart/2005/8/layout/process3"/>
    <dgm:cxn modelId="{41974551-94D1-49EA-9061-DD81C23A17E1}" type="presParOf" srcId="{26A08660-F694-497C-A4CC-28B5F3700D3A}" destId="{820E0457-152A-4AEE-A0AE-51C6D797B0A5}" srcOrd="2" destOrd="0" presId="urn:microsoft.com/office/officeart/2005/8/layout/process3"/>
    <dgm:cxn modelId="{2B5052C6-0FCE-442B-89BE-9B4EC7B37E75}" type="presParOf" srcId="{820E0457-152A-4AEE-A0AE-51C6D797B0A5}" destId="{4AEFDE1D-1C71-4C73-8DA9-8824E15026B9}" srcOrd="0" destOrd="0" presId="urn:microsoft.com/office/officeart/2005/8/layout/process3"/>
    <dgm:cxn modelId="{1FD5BA5E-0573-4041-9F73-60D498FAC2E0}" type="presParOf" srcId="{820E0457-152A-4AEE-A0AE-51C6D797B0A5}" destId="{544E86C7-01FC-4B74-B64D-B342C722A346}" srcOrd="1" destOrd="0" presId="urn:microsoft.com/office/officeart/2005/8/layout/process3"/>
    <dgm:cxn modelId="{7D7036D1-7B77-4478-BCFD-FAACFE64528F}" type="presParOf" srcId="{820E0457-152A-4AEE-A0AE-51C6D797B0A5}" destId="{CD31E2AB-7678-4123-85DD-252110885D71}" srcOrd="2" destOrd="0" presId="urn:microsoft.com/office/officeart/2005/8/layout/process3"/>
    <dgm:cxn modelId="{5FB50213-6980-4294-B013-04E3AD156A80}" type="presParOf" srcId="{26A08660-F694-497C-A4CC-28B5F3700D3A}" destId="{544C0619-0557-4981-B8B9-C076985B2EAC}" srcOrd="3" destOrd="0" presId="urn:microsoft.com/office/officeart/2005/8/layout/process3"/>
    <dgm:cxn modelId="{1ACE7BA0-BBC3-476E-8A01-937445D28404}" type="presParOf" srcId="{544C0619-0557-4981-B8B9-C076985B2EAC}" destId="{8588EB5C-762F-4BBB-B1E9-F43CD2122B45}" srcOrd="0" destOrd="0" presId="urn:microsoft.com/office/officeart/2005/8/layout/process3"/>
    <dgm:cxn modelId="{5E247B89-BE9D-4576-BEBB-4BC7C8C725A3}" type="presParOf" srcId="{26A08660-F694-497C-A4CC-28B5F3700D3A}" destId="{6013CF2D-44A7-4830-987C-CA3E09015BC8}" srcOrd="4" destOrd="0" presId="urn:microsoft.com/office/officeart/2005/8/layout/process3"/>
    <dgm:cxn modelId="{4B8B1906-EA4A-471F-8FDA-667524C7DF46}" type="presParOf" srcId="{6013CF2D-44A7-4830-987C-CA3E09015BC8}" destId="{62E6CC48-BC01-47BE-957A-A7D4C27AF223}" srcOrd="0" destOrd="0" presId="urn:microsoft.com/office/officeart/2005/8/layout/process3"/>
    <dgm:cxn modelId="{C46F65A7-A703-4AD1-B102-32F9D9894FC1}" type="presParOf" srcId="{6013CF2D-44A7-4830-987C-CA3E09015BC8}" destId="{10A5B66A-8CCB-4654-A80C-3BBCF4999B80}" srcOrd="1" destOrd="0" presId="urn:microsoft.com/office/officeart/2005/8/layout/process3"/>
    <dgm:cxn modelId="{EED694EC-C8BD-47C0-AB8F-33A4F0F71DFE}" type="presParOf" srcId="{6013CF2D-44A7-4830-987C-CA3E09015BC8}" destId="{A1AD8F11-D240-433C-A42C-64CFBABA8151}" srcOrd="2" destOrd="0" presId="urn:microsoft.com/office/officeart/2005/8/layout/process3"/>
    <dgm:cxn modelId="{44CF7CAB-6931-432C-A620-3C0B15EEB885}" type="presParOf" srcId="{26A08660-F694-497C-A4CC-28B5F3700D3A}" destId="{2859C17B-C5A0-425C-9316-97EA1172437D}" srcOrd="5" destOrd="0" presId="urn:microsoft.com/office/officeart/2005/8/layout/process3"/>
    <dgm:cxn modelId="{77E6282D-3784-442A-A0FC-35CBEB76E842}" type="presParOf" srcId="{2859C17B-C5A0-425C-9316-97EA1172437D}" destId="{64923FFF-5853-4B0E-9C65-19308011CAE4}" srcOrd="0" destOrd="0" presId="urn:microsoft.com/office/officeart/2005/8/layout/process3"/>
    <dgm:cxn modelId="{1D2D0831-0933-4C8A-BC89-6620E3234909}" type="presParOf" srcId="{26A08660-F694-497C-A4CC-28B5F3700D3A}" destId="{9B6F96CD-F442-49EF-B69C-B87FD99C64F7}" srcOrd="6" destOrd="0" presId="urn:microsoft.com/office/officeart/2005/8/layout/process3"/>
    <dgm:cxn modelId="{EAB5CA98-9C1A-4551-B80D-7A9E1C62653D}" type="presParOf" srcId="{9B6F96CD-F442-49EF-B69C-B87FD99C64F7}" destId="{E75959EF-3074-436C-A042-EE0BCD1CC290}" srcOrd="0" destOrd="0" presId="urn:microsoft.com/office/officeart/2005/8/layout/process3"/>
    <dgm:cxn modelId="{4E690690-CA6B-461B-A8B5-695799E395EB}" type="presParOf" srcId="{9B6F96CD-F442-49EF-B69C-B87FD99C64F7}" destId="{EEC633A2-044D-4CA6-9DA1-7358511FB470}" srcOrd="1" destOrd="0" presId="urn:microsoft.com/office/officeart/2005/8/layout/process3"/>
    <dgm:cxn modelId="{66E7CBF7-D104-4038-8E6A-B0A1FC3167C9}" type="presParOf" srcId="{9B6F96CD-F442-49EF-B69C-B87FD99C64F7}" destId="{B9E31F77-5520-4727-A527-730A7F98E0AE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A32777-1A5F-48DC-898B-C80C137DB620}">
      <dsp:nvSpPr>
        <dsp:cNvPr id="0" name=""/>
        <dsp:cNvSpPr/>
      </dsp:nvSpPr>
      <dsp:spPr>
        <a:xfrm>
          <a:off x="1393" y="532946"/>
          <a:ext cx="1751315" cy="8208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900" kern="1200" dirty="0" smtClean="0"/>
            <a:t>确定采购名单</a:t>
          </a:r>
          <a:endParaRPr lang="zh-CN" altLang="en-US" sz="1900" kern="1200" dirty="0"/>
        </a:p>
      </dsp:txBody>
      <dsp:txXfrm>
        <a:off x="1393" y="532946"/>
        <a:ext cx="1751315" cy="547200"/>
      </dsp:txXfrm>
    </dsp:sp>
    <dsp:sp modelId="{3D4FD6B8-86C3-4069-BD83-C8DAC2437061}">
      <dsp:nvSpPr>
        <dsp:cNvPr id="0" name=""/>
        <dsp:cNvSpPr/>
      </dsp:nvSpPr>
      <dsp:spPr>
        <a:xfrm>
          <a:off x="360096" y="1080146"/>
          <a:ext cx="1751315" cy="18468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35128" rIns="135128" bIns="135128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900" kern="1200" dirty="0" smtClean="0"/>
            <a:t>核对在职和当年退休人员</a:t>
          </a:r>
          <a:endParaRPr lang="zh-CN" alt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900" kern="1200" dirty="0" smtClean="0"/>
            <a:t>勾选本次福利发放名单</a:t>
          </a:r>
          <a:endParaRPr lang="zh-CN" altLang="en-US" sz="1900" kern="1200" dirty="0"/>
        </a:p>
      </dsp:txBody>
      <dsp:txXfrm>
        <a:off x="411390" y="1131440"/>
        <a:ext cx="1648727" cy="1744212"/>
      </dsp:txXfrm>
    </dsp:sp>
    <dsp:sp modelId="{D440EABA-BC98-4179-AD14-AFD8E7475B0F}">
      <dsp:nvSpPr>
        <dsp:cNvPr id="0" name=""/>
        <dsp:cNvSpPr/>
      </dsp:nvSpPr>
      <dsp:spPr>
        <a:xfrm>
          <a:off x="2018202" y="588533"/>
          <a:ext cx="562845" cy="4360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1500" kern="1200"/>
        </a:p>
      </dsp:txBody>
      <dsp:txXfrm>
        <a:off x="2018202" y="675738"/>
        <a:ext cx="432037" cy="261616"/>
      </dsp:txXfrm>
    </dsp:sp>
    <dsp:sp modelId="{544E86C7-01FC-4B74-B64D-B342C722A346}">
      <dsp:nvSpPr>
        <dsp:cNvPr id="0" name=""/>
        <dsp:cNvSpPr/>
      </dsp:nvSpPr>
      <dsp:spPr>
        <a:xfrm>
          <a:off x="2814681" y="532946"/>
          <a:ext cx="1751315" cy="8208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900" kern="1200" dirty="0" smtClean="0"/>
            <a:t>添加福利商品</a:t>
          </a:r>
          <a:endParaRPr lang="zh-CN" altLang="en-US" sz="1900" kern="1200" dirty="0"/>
        </a:p>
      </dsp:txBody>
      <dsp:txXfrm>
        <a:off x="2814681" y="532946"/>
        <a:ext cx="1751315" cy="547200"/>
      </dsp:txXfrm>
    </dsp:sp>
    <dsp:sp modelId="{CD31E2AB-7678-4123-85DD-252110885D71}">
      <dsp:nvSpPr>
        <dsp:cNvPr id="0" name=""/>
        <dsp:cNvSpPr/>
      </dsp:nvSpPr>
      <dsp:spPr>
        <a:xfrm>
          <a:off x="3173385" y="1080146"/>
          <a:ext cx="1751315" cy="18468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35128" rIns="135128" bIns="135128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900" kern="1200" dirty="0" smtClean="0"/>
            <a:t>筛选所需商品</a:t>
          </a:r>
          <a:endParaRPr lang="zh-CN" alt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900" kern="1200" dirty="0" smtClean="0"/>
            <a:t>勾选采购商品</a:t>
          </a:r>
          <a:endParaRPr lang="zh-CN" altLang="en-US" sz="1900" kern="1200" dirty="0"/>
        </a:p>
      </dsp:txBody>
      <dsp:txXfrm>
        <a:off x="3224679" y="1131440"/>
        <a:ext cx="1648727" cy="1744212"/>
      </dsp:txXfrm>
    </dsp:sp>
    <dsp:sp modelId="{544C0619-0557-4981-B8B9-C076985B2EAC}">
      <dsp:nvSpPr>
        <dsp:cNvPr id="0" name=""/>
        <dsp:cNvSpPr/>
      </dsp:nvSpPr>
      <dsp:spPr>
        <a:xfrm>
          <a:off x="4831490" y="588533"/>
          <a:ext cx="562845" cy="4360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1500" kern="1200"/>
        </a:p>
      </dsp:txBody>
      <dsp:txXfrm>
        <a:off x="4831490" y="675738"/>
        <a:ext cx="432037" cy="261616"/>
      </dsp:txXfrm>
    </dsp:sp>
    <dsp:sp modelId="{10A5B66A-8CCB-4654-A80C-3BBCF4999B80}">
      <dsp:nvSpPr>
        <dsp:cNvPr id="0" name=""/>
        <dsp:cNvSpPr/>
      </dsp:nvSpPr>
      <dsp:spPr>
        <a:xfrm>
          <a:off x="5627970" y="532946"/>
          <a:ext cx="1751315" cy="8208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900" kern="1200" dirty="0" smtClean="0"/>
            <a:t>联系供应商</a:t>
          </a:r>
          <a:endParaRPr lang="zh-CN" altLang="en-US" sz="1900" kern="1200" dirty="0"/>
        </a:p>
      </dsp:txBody>
      <dsp:txXfrm>
        <a:off x="5627970" y="532946"/>
        <a:ext cx="1751315" cy="547200"/>
      </dsp:txXfrm>
    </dsp:sp>
    <dsp:sp modelId="{A1AD8F11-D240-433C-A42C-64CFBABA8151}">
      <dsp:nvSpPr>
        <dsp:cNvPr id="0" name=""/>
        <dsp:cNvSpPr/>
      </dsp:nvSpPr>
      <dsp:spPr>
        <a:xfrm>
          <a:off x="5986673" y="1080146"/>
          <a:ext cx="1751315" cy="18468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35128" rIns="135128" bIns="135128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900" kern="1200" dirty="0" smtClean="0"/>
            <a:t>确定送货时间和方式</a:t>
          </a:r>
          <a:endParaRPr lang="zh-CN" alt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900" kern="1200" dirty="0" smtClean="0"/>
            <a:t>修改商品价格和数量</a:t>
          </a:r>
          <a:endParaRPr lang="zh-CN" altLang="en-US" sz="1900" kern="1200" dirty="0"/>
        </a:p>
      </dsp:txBody>
      <dsp:txXfrm>
        <a:off x="6037967" y="1131440"/>
        <a:ext cx="1648727" cy="1744212"/>
      </dsp:txXfrm>
    </dsp:sp>
    <dsp:sp modelId="{2859C17B-C5A0-425C-9316-97EA1172437D}">
      <dsp:nvSpPr>
        <dsp:cNvPr id="0" name=""/>
        <dsp:cNvSpPr/>
      </dsp:nvSpPr>
      <dsp:spPr>
        <a:xfrm>
          <a:off x="7644779" y="588533"/>
          <a:ext cx="562845" cy="4360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1500" kern="1200"/>
        </a:p>
      </dsp:txBody>
      <dsp:txXfrm>
        <a:off x="7644779" y="675738"/>
        <a:ext cx="432037" cy="261616"/>
      </dsp:txXfrm>
    </dsp:sp>
    <dsp:sp modelId="{EEC633A2-044D-4CA6-9DA1-7358511FB470}">
      <dsp:nvSpPr>
        <dsp:cNvPr id="0" name=""/>
        <dsp:cNvSpPr/>
      </dsp:nvSpPr>
      <dsp:spPr>
        <a:xfrm>
          <a:off x="8441258" y="532946"/>
          <a:ext cx="1751315" cy="8208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900" kern="1200" dirty="0" smtClean="0"/>
            <a:t>提交采购申请</a:t>
          </a:r>
          <a:endParaRPr lang="zh-CN" altLang="en-US" sz="1900" kern="1200" dirty="0"/>
        </a:p>
      </dsp:txBody>
      <dsp:txXfrm>
        <a:off x="8441258" y="532946"/>
        <a:ext cx="1751315" cy="547200"/>
      </dsp:txXfrm>
    </dsp:sp>
    <dsp:sp modelId="{B9E31F77-5520-4727-A527-730A7F98E0AE}">
      <dsp:nvSpPr>
        <dsp:cNvPr id="0" name=""/>
        <dsp:cNvSpPr/>
      </dsp:nvSpPr>
      <dsp:spPr>
        <a:xfrm>
          <a:off x="8799961" y="1080146"/>
          <a:ext cx="1751315" cy="18468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35128" rIns="135128" bIns="135128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900" kern="1200" dirty="0" smtClean="0"/>
            <a:t>填写交货方式和其他说明</a:t>
          </a:r>
          <a:endParaRPr lang="zh-CN" alt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900" kern="1200" dirty="0" smtClean="0"/>
            <a:t>保存信息并提交审核</a:t>
          </a:r>
          <a:endParaRPr lang="zh-CN" altLang="en-US" sz="1900" kern="1200" dirty="0"/>
        </a:p>
      </dsp:txBody>
      <dsp:txXfrm>
        <a:off x="8851255" y="1131440"/>
        <a:ext cx="1648727" cy="17442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729F7-87D6-4E31-B54F-7CBD23B9CA1B}" type="datetimeFigureOut">
              <a:rPr lang="zh-CN" altLang="en-US" smtClean="0"/>
              <a:t>2019/9/12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24C94-3D27-47AC-9BB5-DC44740050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0736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729F7-87D6-4E31-B54F-7CBD23B9CA1B}" type="datetimeFigureOut">
              <a:rPr lang="zh-CN" altLang="en-US" smtClean="0"/>
              <a:t>2019/9/12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24C94-3D27-47AC-9BB5-DC44740050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51343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729F7-87D6-4E31-B54F-7CBD23B9CA1B}" type="datetimeFigureOut">
              <a:rPr lang="zh-CN" altLang="en-US" smtClean="0"/>
              <a:t>2019/9/12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24C94-3D27-47AC-9BB5-DC44740050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95671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729F7-87D6-4E31-B54F-7CBD23B9CA1B}" type="datetimeFigureOut">
              <a:rPr lang="zh-CN" altLang="en-US" smtClean="0"/>
              <a:t>2019/9/12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24C94-3D27-47AC-9BB5-DC44740050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197833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729F7-87D6-4E31-B54F-7CBD23B9CA1B}" type="datetimeFigureOut">
              <a:rPr lang="zh-CN" altLang="en-US" smtClean="0"/>
              <a:t>2019/9/12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24C94-3D27-47AC-9BB5-DC44740050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8085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729F7-87D6-4E31-B54F-7CBD23B9CA1B}" type="datetimeFigureOut">
              <a:rPr lang="zh-CN" altLang="en-US" smtClean="0"/>
              <a:t>2019/9/12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24C94-3D27-47AC-9BB5-DC44740050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2957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729F7-87D6-4E31-B54F-7CBD23B9CA1B}" type="datetimeFigureOut">
              <a:rPr lang="zh-CN" altLang="en-US" smtClean="0"/>
              <a:t>2019/9/12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24C94-3D27-47AC-9BB5-DC44740050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24895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729F7-87D6-4E31-B54F-7CBD23B9CA1B}" type="datetimeFigureOut">
              <a:rPr lang="zh-CN" altLang="en-US" smtClean="0"/>
              <a:t>2019/9/12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24C94-3D27-47AC-9BB5-DC44740050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93004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729F7-87D6-4E31-B54F-7CBD23B9CA1B}" type="datetimeFigureOut">
              <a:rPr lang="zh-CN" altLang="en-US" smtClean="0"/>
              <a:t>2019/9/12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24C94-3D27-47AC-9BB5-DC44740050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49798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729F7-87D6-4E31-B54F-7CBD23B9CA1B}" type="datetimeFigureOut">
              <a:rPr lang="zh-CN" altLang="en-US" smtClean="0"/>
              <a:t>2019/9/12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24C94-3D27-47AC-9BB5-DC44740050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5648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729F7-87D6-4E31-B54F-7CBD23B9CA1B}" type="datetimeFigureOut">
              <a:rPr lang="zh-CN" altLang="en-US" smtClean="0"/>
              <a:t>2019/9/12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24C94-3D27-47AC-9BB5-DC44740050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1647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F729F7-87D6-4E31-B54F-7CBD23B9CA1B}" type="datetimeFigureOut">
              <a:rPr lang="zh-CN" altLang="en-US" smtClean="0"/>
              <a:t>2019/9/12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424C94-3D27-47AC-9BB5-DC44740050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5703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234" y="186282"/>
            <a:ext cx="6444328" cy="5357784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433384" y="5890393"/>
            <a:ext cx="85838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在工会</a:t>
            </a:r>
            <a:r>
              <a:rPr lang="zh-CN" altLang="en-US" dirty="0" smtClean="0"/>
              <a:t>主页（</a:t>
            </a:r>
            <a:r>
              <a:rPr lang="en-US" altLang="zh-CN" dirty="0" smtClean="0"/>
              <a:t>http</a:t>
            </a:r>
            <a:r>
              <a:rPr lang="en-US" altLang="zh-CN" dirty="0"/>
              <a:t>://gonghui.tongji.edu.cn</a:t>
            </a:r>
            <a:r>
              <a:rPr lang="en-US" altLang="zh-CN" dirty="0" smtClean="0"/>
              <a:t>/</a:t>
            </a:r>
            <a:r>
              <a:rPr lang="zh-CN" altLang="en-US" dirty="0"/>
              <a:t>）</a:t>
            </a:r>
            <a:r>
              <a:rPr lang="zh-CN" altLang="en-US" dirty="0" smtClean="0"/>
              <a:t>上找到工会系统方阵，</a:t>
            </a:r>
            <a:r>
              <a:rPr lang="zh-CN" altLang="en-US" dirty="0" smtClean="0"/>
              <a:t>点击</a:t>
            </a:r>
            <a:r>
              <a:rPr lang="zh-CN" altLang="en-US" dirty="0" smtClean="0"/>
              <a:t>财务系统，打开财务系统登录页面，通过统一身份认证登录。</a:t>
            </a:r>
            <a:endParaRPr lang="zh-CN" altLang="en-US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7577" y="1149368"/>
            <a:ext cx="4499276" cy="3277102"/>
          </a:xfrm>
          <a:prstGeom prst="rect">
            <a:avLst/>
          </a:prstGeom>
        </p:spPr>
      </p:pic>
      <p:sp>
        <p:nvSpPr>
          <p:cNvPr id="7" name="右箭头 6"/>
          <p:cNvSpPr/>
          <p:nvPr/>
        </p:nvSpPr>
        <p:spPr>
          <a:xfrm>
            <a:off x="6771502" y="2726724"/>
            <a:ext cx="480135" cy="2596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下箭头 8"/>
          <p:cNvSpPr/>
          <p:nvPr/>
        </p:nvSpPr>
        <p:spPr>
          <a:xfrm rot="2732694">
            <a:off x="1097250" y="4360194"/>
            <a:ext cx="300966" cy="486032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1433384" y="3792034"/>
            <a:ext cx="2147487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rgbClr val="FF0000"/>
                </a:solidFill>
              </a:rPr>
              <a:t>工会系统方阵中第一个为财务系统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63817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252" y="706402"/>
            <a:ext cx="11859491" cy="2194663"/>
          </a:xfrm>
          <a:prstGeom prst="rect">
            <a:avLst/>
          </a:prstGeom>
        </p:spPr>
      </p:pic>
      <p:sp>
        <p:nvSpPr>
          <p:cNvPr id="5" name="椭圆 4"/>
          <p:cNvSpPr/>
          <p:nvPr/>
        </p:nvSpPr>
        <p:spPr>
          <a:xfrm>
            <a:off x="8183418" y="1699491"/>
            <a:ext cx="757382" cy="858982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252" y="2901065"/>
            <a:ext cx="11767127" cy="136120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543697" y="4390673"/>
            <a:ext cx="1084923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 smtClean="0"/>
              <a:t>特别提示：</a:t>
            </a:r>
            <a:endParaRPr lang="en-US" altLang="zh-CN" sz="1400" dirty="0" smtClean="0"/>
          </a:p>
          <a:p>
            <a:r>
              <a:rPr lang="en-US" altLang="zh-CN" sz="1400" dirty="0" smtClean="0"/>
              <a:t>1</a:t>
            </a:r>
            <a:r>
              <a:rPr lang="zh-CN" altLang="en-US" sz="1400" dirty="0" smtClean="0"/>
              <a:t>、提交采购申请后，可联系工会进行审核，审核通过后会产生合同编号，采购人员可直接下载打印采购合同和签收名单，并随时查看合同详情；</a:t>
            </a:r>
            <a:endParaRPr lang="en-US" altLang="zh-CN" sz="1400" dirty="0" smtClean="0"/>
          </a:p>
          <a:p>
            <a:r>
              <a:rPr lang="en-US" altLang="zh-CN" sz="1400" dirty="0" smtClean="0"/>
              <a:t>2</a:t>
            </a:r>
            <a:r>
              <a:rPr lang="zh-CN" altLang="en-US" sz="1400" dirty="0" smtClean="0"/>
              <a:t>、收到货物后，采购人员可将部门工会主席签字后的合同、发票和货物签收单一并上交至工会，材料齐全后，工会方可结束本次采购流程，否则采购人员无法进行下一次采购；</a:t>
            </a:r>
            <a:endParaRPr lang="en-US" altLang="zh-CN" sz="1400" dirty="0" smtClean="0"/>
          </a:p>
          <a:p>
            <a:r>
              <a:rPr lang="en-US" altLang="zh-CN" sz="1400" dirty="0" smtClean="0"/>
              <a:t>3</a:t>
            </a:r>
            <a:r>
              <a:rPr lang="zh-CN" altLang="en-US" sz="1400" dirty="0" smtClean="0"/>
              <a:t>、根据学校采招要求，完成采购流程后，采购人员需对供应商进行考评，如未考评，也将无法</a:t>
            </a:r>
            <a:r>
              <a:rPr lang="zh-CN" altLang="en-US" sz="1400" dirty="0"/>
              <a:t>进行下一次</a:t>
            </a:r>
            <a:r>
              <a:rPr lang="zh-CN" altLang="en-US" sz="1400" dirty="0" smtClean="0"/>
              <a:t>采购；</a:t>
            </a:r>
            <a:endParaRPr lang="en-US" altLang="zh-CN" sz="1400" dirty="0"/>
          </a:p>
          <a:p>
            <a:r>
              <a:rPr lang="en-US" altLang="zh-CN" sz="1400" dirty="0" smtClean="0"/>
              <a:t>4</a:t>
            </a:r>
            <a:r>
              <a:rPr lang="zh-CN" altLang="en-US" sz="1400" dirty="0" smtClean="0"/>
              <a:t>、采购申请过程中可随时保存信息，防止信息丢失。</a:t>
            </a:r>
            <a:endParaRPr lang="en-US" altLang="zh-CN" sz="1400" dirty="0" smtClean="0"/>
          </a:p>
          <a:p>
            <a:endParaRPr lang="en-US" altLang="zh-CN" sz="1400" dirty="0"/>
          </a:p>
          <a:p>
            <a:r>
              <a:rPr lang="zh-CN" altLang="en-US" sz="1400" dirty="0" smtClean="0"/>
              <a:t>如在使用过程中遇到任何问题，可直接联系工会办公室，联系电话</a:t>
            </a:r>
            <a:r>
              <a:rPr lang="en-US" altLang="zh-CN" sz="1400" dirty="0" smtClean="0"/>
              <a:t>65983956</a:t>
            </a:r>
            <a:r>
              <a:rPr lang="zh-CN" altLang="en-US" sz="1400" dirty="0" smtClean="0"/>
              <a:t>。</a:t>
            </a:r>
            <a:endParaRPr lang="en-US" altLang="zh-CN" sz="1400" dirty="0" smtClean="0"/>
          </a:p>
        </p:txBody>
      </p:sp>
      <p:sp>
        <p:nvSpPr>
          <p:cNvPr id="8" name="矩形 7"/>
          <p:cNvSpPr/>
          <p:nvPr/>
        </p:nvSpPr>
        <p:spPr>
          <a:xfrm>
            <a:off x="543697" y="208662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en-US" dirty="0" smtClean="0"/>
              <a:t>采购完成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471288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28" y="1173892"/>
            <a:ext cx="12080659" cy="2907956"/>
          </a:xfrm>
          <a:prstGeom prst="rect">
            <a:avLst/>
          </a:prstGeom>
          <a:ln>
            <a:noFill/>
          </a:ln>
        </p:spPr>
      </p:pic>
      <p:sp>
        <p:nvSpPr>
          <p:cNvPr id="5" name="椭圆 4"/>
          <p:cNvSpPr/>
          <p:nvPr/>
        </p:nvSpPr>
        <p:spPr>
          <a:xfrm>
            <a:off x="82378" y="1771137"/>
            <a:ext cx="840259" cy="395416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1797843" y="4654379"/>
            <a:ext cx="85838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通过统一身份认证后，可进入工会财务系统界面，右上角可通过下拉框切换角色，左侧菜单栏点击采购管理，进入福利采购界面。</a:t>
            </a:r>
            <a:endParaRPr lang="zh-CN" altLang="en-US" dirty="0"/>
          </a:p>
        </p:txBody>
      </p:sp>
      <p:sp>
        <p:nvSpPr>
          <p:cNvPr id="6" name="下箭头 5"/>
          <p:cNvSpPr/>
          <p:nvPr/>
        </p:nvSpPr>
        <p:spPr>
          <a:xfrm rot="18274293">
            <a:off x="9854073" y="998356"/>
            <a:ext cx="300966" cy="486032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8962742" y="707397"/>
            <a:ext cx="1114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FF0000"/>
                </a:solidFill>
              </a:rPr>
              <a:t>切换角色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27974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824" y="153675"/>
            <a:ext cx="11825743" cy="3374215"/>
          </a:xfrm>
          <a:prstGeom prst="rect">
            <a:avLst/>
          </a:prstGeom>
        </p:spPr>
      </p:pic>
      <p:sp>
        <p:nvSpPr>
          <p:cNvPr id="5" name="椭圆 4"/>
          <p:cNvSpPr/>
          <p:nvPr/>
        </p:nvSpPr>
        <p:spPr>
          <a:xfrm>
            <a:off x="2367256" y="417437"/>
            <a:ext cx="1126836" cy="79727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6328533" y="644878"/>
            <a:ext cx="1126836" cy="79727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graphicFrame>
        <p:nvGraphicFramePr>
          <p:cNvPr id="8" name="图示 7"/>
          <p:cNvGraphicFramePr/>
          <p:nvPr>
            <p:extLst>
              <p:ext uri="{D42A27DB-BD31-4B8C-83A1-F6EECF244321}">
                <p14:modId xmlns:p14="http://schemas.microsoft.com/office/powerpoint/2010/main" val="4085743593"/>
              </p:ext>
            </p:extLst>
          </p:nvPr>
        </p:nvGraphicFramePr>
        <p:xfrm>
          <a:off x="978056" y="3702907"/>
          <a:ext cx="10552671" cy="34598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文本框 1"/>
          <p:cNvSpPr txBox="1"/>
          <p:nvPr/>
        </p:nvSpPr>
        <p:spPr>
          <a:xfrm>
            <a:off x="708454" y="3791652"/>
            <a:ext cx="30716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采购商品共分以下</a:t>
            </a:r>
            <a:r>
              <a:rPr lang="en-US" altLang="zh-CN" dirty="0" smtClean="0"/>
              <a:t>4</a:t>
            </a:r>
            <a:r>
              <a:rPr lang="zh-CN" altLang="en-US" dirty="0" smtClean="0"/>
              <a:t>个步骤：</a:t>
            </a:r>
            <a:endParaRPr lang="zh-CN" altLang="en-US" dirty="0"/>
          </a:p>
        </p:txBody>
      </p:sp>
      <p:sp>
        <p:nvSpPr>
          <p:cNvPr id="3" name="下箭头 2"/>
          <p:cNvSpPr/>
          <p:nvPr/>
        </p:nvSpPr>
        <p:spPr>
          <a:xfrm rot="3829083">
            <a:off x="7283867" y="644129"/>
            <a:ext cx="300966" cy="486032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7718829" y="644876"/>
            <a:ext cx="2492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FF0000"/>
                </a:solidFill>
              </a:rPr>
              <a:t>点击采购商品进入流程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82581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749" y="459366"/>
            <a:ext cx="10834255" cy="5990547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706217" y="6449913"/>
            <a:ext cx="377539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en-US" sz="1000" b="1" dirty="0" smtClean="0">
                <a:solidFill>
                  <a:srgbClr val="FF0000"/>
                </a:solidFill>
              </a:rPr>
              <a:t>注意：确定</a:t>
            </a:r>
            <a:r>
              <a:rPr lang="zh-CN" altLang="en-US" sz="1000" b="1" dirty="0">
                <a:solidFill>
                  <a:srgbClr val="FF0000"/>
                </a:solidFill>
              </a:rPr>
              <a:t>采购</a:t>
            </a:r>
            <a:r>
              <a:rPr lang="zh-CN" altLang="en-US" sz="1000" b="1" dirty="0" smtClean="0">
                <a:solidFill>
                  <a:srgbClr val="FF0000"/>
                </a:solidFill>
              </a:rPr>
              <a:t>名单时需要特别注意当年退休人员的退休时间。</a:t>
            </a:r>
            <a:endParaRPr lang="zh-CN" altLang="en-US" sz="1000" b="1" dirty="0">
              <a:solidFill>
                <a:srgbClr val="FF0000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335516" y="32369"/>
            <a:ext cx="24929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en-US" dirty="0" smtClean="0"/>
              <a:t>步骤一：确定</a:t>
            </a:r>
            <a:r>
              <a:rPr lang="zh-CN" altLang="en-US" dirty="0"/>
              <a:t>采购名单</a:t>
            </a:r>
          </a:p>
        </p:txBody>
      </p:sp>
    </p:spTree>
    <p:extLst>
      <p:ext uri="{BB962C8B-B14F-4D97-AF65-F5344CB8AC3E}">
        <p14:creationId xmlns:p14="http://schemas.microsoft.com/office/powerpoint/2010/main" val="22164940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236" y="813249"/>
            <a:ext cx="10952884" cy="2945420"/>
          </a:xfrm>
          <a:prstGeom prst="rect">
            <a:avLst/>
          </a:prstGeom>
        </p:spPr>
      </p:pic>
      <p:sp>
        <p:nvSpPr>
          <p:cNvPr id="5" name="椭圆 4"/>
          <p:cNvSpPr/>
          <p:nvPr/>
        </p:nvSpPr>
        <p:spPr>
          <a:xfrm>
            <a:off x="10251116" y="1997145"/>
            <a:ext cx="1524000" cy="858982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9252" y="2285959"/>
            <a:ext cx="7788852" cy="3633055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286089" y="279504"/>
            <a:ext cx="24929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/>
              <a:t>步骤二：</a:t>
            </a:r>
            <a:r>
              <a:rPr lang="zh-CN" altLang="en-US" dirty="0"/>
              <a:t>添加福利</a:t>
            </a:r>
            <a:r>
              <a:rPr lang="zh-CN" altLang="en-US" dirty="0" smtClean="0"/>
              <a:t>商品</a:t>
            </a:r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706217" y="6449913"/>
            <a:ext cx="326243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en-US" sz="1000" b="1" dirty="0" smtClean="0">
                <a:solidFill>
                  <a:srgbClr val="FF0000"/>
                </a:solidFill>
              </a:rPr>
              <a:t>注意：添加商品时如超出现有额度，系统会自动提示。</a:t>
            </a:r>
            <a:endParaRPr lang="zh-CN" altLang="en-US" sz="1000" b="1" dirty="0">
              <a:solidFill>
                <a:srgbClr val="FF0000"/>
              </a:solidFill>
            </a:endParaRPr>
          </a:p>
        </p:txBody>
      </p:sp>
      <p:sp>
        <p:nvSpPr>
          <p:cNvPr id="9" name="下箭头 8"/>
          <p:cNvSpPr/>
          <p:nvPr/>
        </p:nvSpPr>
        <p:spPr>
          <a:xfrm rot="19177275">
            <a:off x="10256558" y="2036743"/>
            <a:ext cx="300966" cy="486032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7886342" y="1662064"/>
            <a:ext cx="29738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FF0000"/>
                </a:solidFill>
              </a:rPr>
              <a:t>点击选择商品跳出添加界面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95858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/>
          <a:srcRect t="22117" b="5732"/>
          <a:stretch/>
        </p:blipFill>
        <p:spPr>
          <a:xfrm>
            <a:off x="277747" y="3278658"/>
            <a:ext cx="11273483" cy="322099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953" y="404314"/>
            <a:ext cx="11407070" cy="3203859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277851" y="131223"/>
            <a:ext cx="22621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/>
              <a:t>步骤三：联系供应商</a:t>
            </a:r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706217" y="6449913"/>
            <a:ext cx="595547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en-US" sz="1000" b="1" dirty="0" smtClean="0">
                <a:solidFill>
                  <a:srgbClr val="FF0000"/>
                </a:solidFill>
              </a:rPr>
              <a:t>注意：与供应商联系后可修改成交价和购买数量，系统会根据修改后的价格和数量自动调整可用额度。</a:t>
            </a:r>
            <a:endParaRPr lang="zh-CN" altLang="en-US" sz="1000" b="1" dirty="0">
              <a:solidFill>
                <a:srgbClr val="FF0000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93267" y="1287488"/>
            <a:ext cx="2262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FF0000"/>
                </a:solidFill>
              </a:rPr>
              <a:t>第一步：联系供应商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8682903" y="1640422"/>
            <a:ext cx="22765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FF0000"/>
                </a:solidFill>
              </a:rPr>
              <a:t>第二步：修改成交价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7726940" y="4057959"/>
            <a:ext cx="2044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FF0000"/>
                </a:solidFill>
              </a:rPr>
              <a:t>第三步：修改数量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27249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119" y="763623"/>
            <a:ext cx="11398971" cy="371720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4518" y="2795427"/>
            <a:ext cx="5122361" cy="3370793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277851" y="131223"/>
            <a:ext cx="24929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en-US" dirty="0" smtClean="0"/>
              <a:t>步骤四：</a:t>
            </a:r>
            <a:r>
              <a:rPr lang="zh-CN" altLang="en-US" dirty="0"/>
              <a:t>提交采购申请</a:t>
            </a:r>
          </a:p>
        </p:txBody>
      </p:sp>
      <p:sp>
        <p:nvSpPr>
          <p:cNvPr id="7" name="矩形 6"/>
          <p:cNvSpPr/>
          <p:nvPr/>
        </p:nvSpPr>
        <p:spPr>
          <a:xfrm>
            <a:off x="706217" y="6449913"/>
            <a:ext cx="351891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en-US" sz="1000" b="1" dirty="0" smtClean="0">
                <a:solidFill>
                  <a:srgbClr val="FF0000"/>
                </a:solidFill>
              </a:rPr>
              <a:t>注意：如未设置交货地点和方式，则无法提交校工会审核。</a:t>
            </a:r>
            <a:endParaRPr lang="zh-CN" altLang="en-US" sz="1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57793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564" y="185037"/>
            <a:ext cx="5637500" cy="654365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7866" y="618835"/>
            <a:ext cx="5054826" cy="4242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1547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254" y="1338644"/>
            <a:ext cx="11876583" cy="4489502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277851" y="427785"/>
            <a:ext cx="24929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en-US" dirty="0" smtClean="0"/>
              <a:t>步骤四：</a:t>
            </a:r>
            <a:r>
              <a:rPr lang="zh-CN" altLang="en-US" dirty="0"/>
              <a:t>提交采购申请</a:t>
            </a:r>
          </a:p>
        </p:txBody>
      </p:sp>
    </p:spTree>
    <p:extLst>
      <p:ext uri="{BB962C8B-B14F-4D97-AF65-F5344CB8AC3E}">
        <p14:creationId xmlns:p14="http://schemas.microsoft.com/office/powerpoint/2010/main" val="15202649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468</TotalTime>
  <Words>436</Words>
  <Application>Microsoft Office PowerPoint</Application>
  <PresentationFormat>宽屏</PresentationFormat>
  <Paragraphs>39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5" baseType="lpstr">
      <vt:lpstr>宋体</vt:lpstr>
      <vt:lpstr>Arial</vt:lpstr>
      <vt:lpstr>Calibri</vt:lpstr>
      <vt:lpstr>Calibri Light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dell</dc:creator>
  <cp:lastModifiedBy>dell</cp:lastModifiedBy>
  <cp:revision>15</cp:revision>
  <dcterms:created xsi:type="dcterms:W3CDTF">2019-09-09T02:33:15Z</dcterms:created>
  <dcterms:modified xsi:type="dcterms:W3CDTF">2019-09-12T01:18:04Z</dcterms:modified>
</cp:coreProperties>
</file>